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1D54-2EB9-432E-80BB-2CF5061B9A00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A70A-156C-4F7F-856E-92946018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4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1D54-2EB9-432E-80BB-2CF5061B9A00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A70A-156C-4F7F-856E-92946018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43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1D54-2EB9-432E-80BB-2CF5061B9A00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A70A-156C-4F7F-856E-92946018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78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1D54-2EB9-432E-80BB-2CF5061B9A00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A70A-156C-4F7F-856E-92946018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29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1D54-2EB9-432E-80BB-2CF5061B9A00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A70A-156C-4F7F-856E-92946018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73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1D54-2EB9-432E-80BB-2CF5061B9A00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A70A-156C-4F7F-856E-92946018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4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1D54-2EB9-432E-80BB-2CF5061B9A00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A70A-156C-4F7F-856E-92946018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65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1D54-2EB9-432E-80BB-2CF5061B9A00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A70A-156C-4F7F-856E-92946018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3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1D54-2EB9-432E-80BB-2CF5061B9A00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A70A-156C-4F7F-856E-92946018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928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1D54-2EB9-432E-80BB-2CF5061B9A00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A70A-156C-4F7F-856E-92946018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3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1D54-2EB9-432E-80BB-2CF5061B9A00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A70A-156C-4F7F-856E-92946018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72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A1D54-2EB9-432E-80BB-2CF5061B9A00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2A70A-156C-4F7F-856E-92946018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725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й край родной 2_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" y="0"/>
            <a:ext cx="103536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378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й край родной 2_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88" y="0"/>
            <a:ext cx="4541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27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й край родной 2_1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" y="0"/>
            <a:ext cx="103536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292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й край родной 2_14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" y="0"/>
            <a:ext cx="103536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32574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2017-03-03T20:05:05Z</dcterms:created>
  <dcterms:modified xsi:type="dcterms:W3CDTF">2017-03-03T20:05:10Z</dcterms:modified>
</cp:coreProperties>
</file>